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82" r:id="rId15"/>
    <p:sldId id="263" r:id="rId16"/>
    <p:sldId id="275" r:id="rId17"/>
    <p:sldId id="264" r:id="rId18"/>
    <p:sldId id="276" r:id="rId19"/>
    <p:sldId id="266" r:id="rId20"/>
    <p:sldId id="271" r:id="rId21"/>
    <p:sldId id="278" r:id="rId22"/>
    <p:sldId id="272" r:id="rId23"/>
    <p:sldId id="265" r:id="rId24"/>
    <p:sldId id="273" r:id="rId25"/>
    <p:sldId id="279" r:id="rId26"/>
    <p:sldId id="281" r:id="rId27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ACF"/>
    <a:srgbClr val="0DE3E3"/>
    <a:srgbClr val="7ED97A"/>
    <a:srgbClr val="D2D27A"/>
    <a:srgbClr val="065EEB"/>
    <a:srgbClr val="B2E2E2"/>
    <a:srgbClr val="66C2A4"/>
    <a:srgbClr val="E7E6E6"/>
    <a:srgbClr val="BAE3D6"/>
    <a:srgbClr val="23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2484" y="6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83735" y="7183901"/>
            <a:ext cx="14707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</a:t>
            </a:r>
          </a:p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3399171" y="8171216"/>
            <a:ext cx="10545677" cy="5547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303520" y="5323843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929650" y="4955423"/>
            <a:ext cx="895582" cy="1004661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0"/>
          </p:cNvCxnSpPr>
          <p:nvPr/>
        </p:nvCxnSpPr>
        <p:spPr>
          <a:xfrm flipH="1" flipV="1">
            <a:off x="16486723" y="3836020"/>
            <a:ext cx="412091" cy="707334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13634397" y="1988876"/>
            <a:ext cx="634029" cy="485339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962111" y="4449262"/>
            <a:ext cx="475320" cy="1008492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5" idx="7"/>
          </p:cNvCxnSpPr>
          <p:nvPr/>
        </p:nvCxnSpPr>
        <p:spPr>
          <a:xfrm flipH="1">
            <a:off x="12694077" y="4273490"/>
            <a:ext cx="497264" cy="829062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9094</TotalTime>
  <Words>567</Words>
  <Application>Microsoft Office PowerPoint</Application>
  <PresentationFormat>Custom</PresentationFormat>
  <Paragraphs>336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133</cp:revision>
  <dcterms:created xsi:type="dcterms:W3CDTF">2014-09-01T21:05:22Z</dcterms:created>
  <dcterms:modified xsi:type="dcterms:W3CDTF">2014-09-22T21:40:20Z</dcterms:modified>
</cp:coreProperties>
</file>